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5" r:id="rId2"/>
    <p:sldId id="266" r:id="rId3"/>
    <p:sldId id="296" r:id="rId4"/>
    <p:sldId id="297" r:id="rId5"/>
    <p:sldId id="290" r:id="rId6"/>
  </p:sldIdLst>
  <p:sldSz cx="9144000" cy="5143500" type="screen16x9"/>
  <p:notesSz cx="6797675" cy="9928225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BA4"/>
    <a:srgbClr val="3C3C3B"/>
    <a:srgbClr val="5448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04"/>
    <p:restoredTop sz="94694"/>
  </p:normalViewPr>
  <p:slideViewPr>
    <p:cSldViewPr>
      <p:cViewPr>
        <p:scale>
          <a:sx n="119" d="100"/>
          <a:sy n="119" d="100"/>
        </p:scale>
        <p:origin x="504" y="-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9EBC6-4C17-4E66-931B-A66AE2FB337B}" type="datetimeFigureOut">
              <a:rPr lang="de-DE" smtClean="0"/>
              <a:t>29.11.2021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err="1"/>
              <a:t>Pfarrgemeidekonvent</a:t>
            </a:r>
            <a:r>
              <a:rPr lang="de-DE" dirty="0"/>
              <a:t> 14.1.2019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63C0A5-BC17-4976-8F91-E9E977428BD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9434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9EBC6-4C17-4E66-931B-A66AE2FB337B}" type="datetimeFigureOut">
              <a:rPr lang="de-DE" smtClean="0"/>
              <a:t>29.11.2021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63C0A5-BC17-4976-8F91-E9E977428BD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37490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9EBC6-4C17-4E66-931B-A66AE2FB337B}" type="datetimeFigureOut">
              <a:rPr lang="de-DE" smtClean="0"/>
              <a:t>29.11.2021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63C0A5-BC17-4976-8F91-E9E977428BD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660523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900114"/>
            <a:ext cx="4038600" cy="2545556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900114"/>
            <a:ext cx="4038600" cy="2545556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9EBC6-4C17-4E66-931B-A66AE2FB337B}" type="datetimeFigureOut">
              <a:rPr lang="de-DE" smtClean="0"/>
              <a:t>29.11.2021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63C0A5-BC17-4976-8F91-E9E977428BD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343269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9EBC6-4C17-4E66-931B-A66AE2FB337B}" type="datetimeFigureOut">
              <a:rPr lang="de-DE" smtClean="0"/>
              <a:t>29.11.2021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63C0A5-BC17-4976-8F91-E9E977428BD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370432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9EBC6-4C17-4E66-931B-A66AE2FB337B}" type="datetimeFigureOut">
              <a:rPr lang="de-DE" smtClean="0"/>
              <a:t>29.11.2021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63C0A5-BC17-4976-8F91-E9E977428BD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851104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9EBC6-4C17-4E66-931B-A66AE2FB337B}" type="datetimeFigureOut">
              <a:rPr lang="de-DE" smtClean="0"/>
              <a:t>29.11.2021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63C0A5-BC17-4976-8F91-E9E977428BD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255801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3" y="1076327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9EBC6-4C17-4E66-931B-A66AE2FB337B}" type="datetimeFigureOut">
              <a:rPr lang="de-DE" smtClean="0"/>
              <a:t>29.11.2021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63C0A5-BC17-4976-8F91-E9E977428BD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684881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9EBC6-4C17-4E66-931B-A66AE2FB337B}" type="datetimeFigureOut">
              <a:rPr lang="de-DE" smtClean="0"/>
              <a:t>29.11.2021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63C0A5-BC17-4976-8F91-E9E977428BD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58354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9EBC6-4C17-4E66-931B-A66AE2FB337B}" type="datetimeFigureOut">
              <a:rPr lang="de-DE" smtClean="0"/>
              <a:t>29.11.2021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63C0A5-BC17-4976-8F91-E9E977428BD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442826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154782"/>
            <a:ext cx="2057400" cy="329088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154782"/>
            <a:ext cx="6019800" cy="329088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9EBC6-4C17-4E66-931B-A66AE2FB337B}" type="datetimeFigureOut">
              <a:rPr lang="de-DE" smtClean="0"/>
              <a:t>29.11.2021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63C0A5-BC17-4976-8F91-E9E977428BD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470709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49EBC6-4C17-4E66-931B-A66AE2FB337B}" type="datetimeFigureOut">
              <a:rPr lang="de-DE" smtClean="0"/>
              <a:t>29.11.2021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63C0A5-BC17-4976-8F91-E9E977428BD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61027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/>
        </p:nvSpPr>
        <p:spPr>
          <a:xfrm>
            <a:off x="107504" y="1851670"/>
            <a:ext cx="914501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de-DE" b="1" dirty="0">
              <a:solidFill>
                <a:prstClr val="black"/>
              </a:solidFill>
            </a:endParaRPr>
          </a:p>
          <a:p>
            <a:pPr algn="ctr"/>
            <a:endParaRPr lang="de-DE" b="1" dirty="0">
              <a:solidFill>
                <a:prstClr val="black"/>
              </a:solidFill>
            </a:endParaRPr>
          </a:p>
          <a:p>
            <a:pPr algn="ctr"/>
            <a:endParaRPr lang="de-DE" dirty="0">
              <a:solidFill>
                <a:prstClr val="black"/>
              </a:solidFill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251520" y="2152404"/>
            <a:ext cx="828092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4800" b="1" dirty="0">
                <a:solidFill>
                  <a:srgbClr val="3C3C3B"/>
                </a:solidFill>
                <a:cs typeface="Calibri" panose="020F0502020204030204" pitchFamily="34" charset="0"/>
              </a:rPr>
              <a:t>Titel der Veranstaltung</a:t>
            </a:r>
          </a:p>
          <a:p>
            <a:pPr algn="ctr"/>
            <a:r>
              <a:rPr lang="de-DE" sz="4800" b="1">
                <a:solidFill>
                  <a:srgbClr val="3C3C3B"/>
                </a:solidFill>
                <a:cs typeface="Calibri" panose="020F0502020204030204" pitchFamily="34" charset="0"/>
              </a:rPr>
              <a:t>Datum</a:t>
            </a:r>
            <a:endParaRPr lang="de-DE" sz="4800" b="1" dirty="0">
              <a:solidFill>
                <a:srgbClr val="3C3C3B"/>
              </a:solidFill>
              <a:cs typeface="Calibri" panose="020F0502020204030204" pitchFamily="34" charset="0"/>
            </a:endParaRPr>
          </a:p>
          <a:p>
            <a:pPr algn="ctr"/>
            <a:endParaRPr lang="de-DE" sz="4800" b="1" dirty="0">
              <a:solidFill>
                <a:srgbClr val="3C3C3B"/>
              </a:solidFill>
              <a:cs typeface="Calibri" panose="020F0502020204030204" pitchFamily="34" charset="0"/>
            </a:endParaRPr>
          </a:p>
          <a:p>
            <a:pPr algn="ctr"/>
            <a:endParaRPr lang="de-DE" sz="4800" dirty="0">
              <a:solidFill>
                <a:srgbClr val="3C3C3B"/>
              </a:solidFill>
            </a:endParaRPr>
          </a:p>
        </p:txBody>
      </p:sp>
      <p:cxnSp>
        <p:nvCxnSpPr>
          <p:cNvPr id="6" name="Gerader Verbinder 5"/>
          <p:cNvCxnSpPr/>
          <p:nvPr/>
        </p:nvCxnSpPr>
        <p:spPr>
          <a:xfrm>
            <a:off x="0" y="4083918"/>
            <a:ext cx="8028384" cy="1825"/>
          </a:xfrm>
          <a:prstGeom prst="line">
            <a:avLst/>
          </a:prstGeom>
          <a:ln w="12700">
            <a:solidFill>
              <a:srgbClr val="E6007E">
                <a:alpha val="89000"/>
              </a:srgb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270964"/>
            <a:ext cx="1624241" cy="1430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067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646"/>
    </mc:Choice>
    <mc:Fallback xmlns="">
      <p:transition spd="slow" advTm="764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/>
        </p:nvSpPr>
        <p:spPr>
          <a:xfrm>
            <a:off x="107504" y="1851670"/>
            <a:ext cx="914501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de-DE" b="1" dirty="0">
              <a:solidFill>
                <a:prstClr val="black"/>
              </a:solidFill>
            </a:endParaRPr>
          </a:p>
          <a:p>
            <a:pPr algn="ctr"/>
            <a:endParaRPr lang="de-DE" b="1" dirty="0">
              <a:solidFill>
                <a:prstClr val="black"/>
              </a:solidFill>
            </a:endParaRPr>
          </a:p>
          <a:p>
            <a:pPr algn="ctr"/>
            <a:endParaRPr lang="de-DE" dirty="0">
              <a:solidFill>
                <a:prstClr val="black"/>
              </a:solidFill>
            </a:endParaRPr>
          </a:p>
        </p:txBody>
      </p:sp>
      <p:cxnSp>
        <p:nvCxnSpPr>
          <p:cNvPr id="5" name="Gerader Verbinder 4"/>
          <p:cNvCxnSpPr/>
          <p:nvPr/>
        </p:nvCxnSpPr>
        <p:spPr>
          <a:xfrm>
            <a:off x="0" y="1059582"/>
            <a:ext cx="8028384" cy="1825"/>
          </a:xfrm>
          <a:prstGeom prst="line">
            <a:avLst/>
          </a:prstGeom>
          <a:ln w="12700">
            <a:solidFill>
              <a:srgbClr val="E6007E">
                <a:alpha val="89000"/>
              </a:srgb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hteck 1"/>
          <p:cNvSpPr/>
          <p:nvPr/>
        </p:nvSpPr>
        <p:spPr>
          <a:xfrm>
            <a:off x="251520" y="2152404"/>
            <a:ext cx="828092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de-DE" sz="2400" dirty="0"/>
              <a:t>Schrift: Calibri 24 oder weniger, wenn mehr Text vorhanden ist.</a:t>
            </a:r>
          </a:p>
          <a:p>
            <a:pPr>
              <a:lnSpc>
                <a:spcPct val="120000"/>
              </a:lnSpc>
            </a:pPr>
            <a:r>
              <a:rPr lang="de-DE" sz="2400" dirty="0"/>
              <a:t>Hier steht ein Blindtext. Blindtexte nennt man Texte, die bei der Produktion von Publikationen oder Webseiten als Platzhalter für spätere Inhalte stehen, wenn der eigentliche Text noch nicht vorhanden ist.. </a:t>
            </a:r>
          </a:p>
        </p:txBody>
      </p:sp>
      <p:pic>
        <p:nvPicPr>
          <p:cNvPr id="13" name="Grafik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159734"/>
            <a:ext cx="1345843" cy="973681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>
            <a:off x="251520" y="4766724"/>
            <a:ext cx="26642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Pfarrkonvent 14.1.2019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251520" y="267494"/>
            <a:ext cx="55446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dirty="0"/>
              <a:t>Einzeiliger Titel in Calibri 36</a:t>
            </a:r>
          </a:p>
        </p:txBody>
      </p:sp>
    </p:spTree>
    <p:extLst>
      <p:ext uri="{BB962C8B-B14F-4D97-AF65-F5344CB8AC3E}">
        <p14:creationId xmlns:p14="http://schemas.microsoft.com/office/powerpoint/2010/main" val="2309907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646"/>
    </mc:Choice>
    <mc:Fallback xmlns="">
      <p:transition spd="slow" advTm="7646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/>
        </p:nvSpPr>
        <p:spPr>
          <a:xfrm>
            <a:off x="107504" y="1851670"/>
            <a:ext cx="914501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de-DE" b="1" dirty="0">
              <a:solidFill>
                <a:prstClr val="black"/>
              </a:solidFill>
            </a:endParaRPr>
          </a:p>
          <a:p>
            <a:pPr algn="ctr"/>
            <a:endParaRPr lang="de-DE" b="1" dirty="0">
              <a:solidFill>
                <a:prstClr val="black"/>
              </a:solidFill>
            </a:endParaRPr>
          </a:p>
          <a:p>
            <a:pPr algn="ctr"/>
            <a:endParaRPr lang="de-DE" dirty="0">
              <a:solidFill>
                <a:prstClr val="black"/>
              </a:solidFill>
            </a:endParaRPr>
          </a:p>
        </p:txBody>
      </p:sp>
      <p:cxnSp>
        <p:nvCxnSpPr>
          <p:cNvPr id="5" name="Gerader Verbinder 4"/>
          <p:cNvCxnSpPr/>
          <p:nvPr/>
        </p:nvCxnSpPr>
        <p:spPr>
          <a:xfrm>
            <a:off x="0" y="1059582"/>
            <a:ext cx="8028384" cy="1825"/>
          </a:xfrm>
          <a:prstGeom prst="line">
            <a:avLst/>
          </a:prstGeom>
          <a:ln w="12700">
            <a:solidFill>
              <a:srgbClr val="E6007E">
                <a:alpha val="89000"/>
              </a:srgb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hteck 1"/>
          <p:cNvSpPr/>
          <p:nvPr/>
        </p:nvSpPr>
        <p:spPr>
          <a:xfrm>
            <a:off x="251520" y="1210680"/>
            <a:ext cx="4392488" cy="319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de-DE" sz="2400" dirty="0"/>
              <a:t>Schriftart: Calibri 24 oder weniger in Abhängigkeit vom Text.</a:t>
            </a:r>
          </a:p>
          <a:p>
            <a:pPr>
              <a:lnSpc>
                <a:spcPct val="120000"/>
              </a:lnSpc>
            </a:pPr>
            <a:r>
              <a:rPr lang="de-DE" sz="2400" dirty="0"/>
              <a:t>Ein Beispiel für Text mit Bild.</a:t>
            </a:r>
          </a:p>
          <a:p>
            <a:pPr>
              <a:lnSpc>
                <a:spcPct val="120000"/>
              </a:lnSpc>
            </a:pPr>
            <a:r>
              <a:rPr lang="de-DE" sz="2400" dirty="0"/>
              <a:t>Hier könnte man auch Grafiken, Excel-Tabellen etc. einfügen</a:t>
            </a:r>
          </a:p>
          <a:p>
            <a:pPr>
              <a:lnSpc>
                <a:spcPct val="120000"/>
              </a:lnSpc>
            </a:pPr>
            <a:endParaRPr lang="de-DE" sz="2400" dirty="0"/>
          </a:p>
          <a:p>
            <a:pPr>
              <a:lnSpc>
                <a:spcPct val="120000"/>
              </a:lnSpc>
            </a:pPr>
            <a:endParaRPr lang="de-DE" sz="2400" dirty="0"/>
          </a:p>
        </p:txBody>
      </p:sp>
      <p:pic>
        <p:nvPicPr>
          <p:cNvPr id="13" name="Grafik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159734"/>
            <a:ext cx="1345843" cy="973681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251520" y="267494"/>
            <a:ext cx="55446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dirty="0"/>
              <a:t>Einzeiliger Titel in Calibri 36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7" y="1156891"/>
            <a:ext cx="2861382" cy="190758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7" y="3166390"/>
            <a:ext cx="2861382" cy="1903521"/>
          </a:xfrm>
          <a:prstGeom prst="rect">
            <a:avLst/>
          </a:prstGeom>
        </p:spPr>
      </p:pic>
      <p:sp>
        <p:nvSpPr>
          <p:cNvPr id="12" name="Textfeld 11"/>
          <p:cNvSpPr txBox="1"/>
          <p:nvPr/>
        </p:nvSpPr>
        <p:spPr>
          <a:xfrm>
            <a:off x="251520" y="4743023"/>
            <a:ext cx="26642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Pfarrkonvent 14.1.2019</a:t>
            </a:r>
          </a:p>
        </p:txBody>
      </p:sp>
    </p:spTree>
    <p:extLst>
      <p:ext uri="{BB962C8B-B14F-4D97-AF65-F5344CB8AC3E}">
        <p14:creationId xmlns:p14="http://schemas.microsoft.com/office/powerpoint/2010/main" val="4279443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646"/>
    </mc:Choice>
    <mc:Fallback xmlns="">
      <p:transition spd="slow" advTm="7646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/>
        </p:nvSpPr>
        <p:spPr>
          <a:xfrm>
            <a:off x="107504" y="1851670"/>
            <a:ext cx="914501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de-DE" b="1" dirty="0">
              <a:solidFill>
                <a:prstClr val="black"/>
              </a:solidFill>
            </a:endParaRPr>
          </a:p>
          <a:p>
            <a:pPr algn="ctr"/>
            <a:endParaRPr lang="de-DE" b="1" dirty="0">
              <a:solidFill>
                <a:prstClr val="black"/>
              </a:solidFill>
            </a:endParaRPr>
          </a:p>
          <a:p>
            <a:pPr algn="ctr"/>
            <a:endParaRPr lang="de-DE" dirty="0">
              <a:solidFill>
                <a:prstClr val="black"/>
              </a:solidFill>
            </a:endParaRPr>
          </a:p>
        </p:txBody>
      </p:sp>
      <p:cxnSp>
        <p:nvCxnSpPr>
          <p:cNvPr id="5" name="Gerader Verbinder 4"/>
          <p:cNvCxnSpPr/>
          <p:nvPr/>
        </p:nvCxnSpPr>
        <p:spPr>
          <a:xfrm>
            <a:off x="0" y="1059582"/>
            <a:ext cx="8028384" cy="1825"/>
          </a:xfrm>
          <a:prstGeom prst="line">
            <a:avLst/>
          </a:prstGeom>
          <a:ln w="12700">
            <a:solidFill>
              <a:srgbClr val="E6007E">
                <a:alpha val="89000"/>
              </a:srgb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hteck 1"/>
          <p:cNvSpPr/>
          <p:nvPr/>
        </p:nvSpPr>
        <p:spPr>
          <a:xfrm>
            <a:off x="251520" y="3238054"/>
            <a:ext cx="8064896" cy="142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de-DE" sz="2400" dirty="0"/>
              <a:t>Schriftart: Calibri 24 oder weniger in Abhängigkeit vom Text.</a:t>
            </a:r>
          </a:p>
          <a:p>
            <a:pPr>
              <a:lnSpc>
                <a:spcPct val="120000"/>
              </a:lnSpc>
            </a:pPr>
            <a:r>
              <a:rPr lang="de-DE" sz="2400" dirty="0"/>
              <a:t>Ein Beispiel für Text unter 3Bildern.</a:t>
            </a:r>
          </a:p>
          <a:p>
            <a:pPr>
              <a:lnSpc>
                <a:spcPct val="120000"/>
              </a:lnSpc>
            </a:pPr>
            <a:r>
              <a:rPr lang="de-DE" sz="2400" dirty="0"/>
              <a:t>Hier könnte man auch Grafiken, Excel-Tabellen etc. einfügen</a:t>
            </a:r>
          </a:p>
        </p:txBody>
      </p:sp>
      <p:pic>
        <p:nvPicPr>
          <p:cNvPr id="13" name="Grafik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159734"/>
            <a:ext cx="1345843" cy="973681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251520" y="267494"/>
            <a:ext cx="55446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dirty="0"/>
              <a:t>Einzeiliger Titel in Calibri 36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2786" y="1240226"/>
            <a:ext cx="2861382" cy="190758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5645" y="1244293"/>
            <a:ext cx="2861382" cy="1903521"/>
          </a:xfrm>
          <a:prstGeom prst="rect">
            <a:avLst/>
          </a:prstGeom>
        </p:spPr>
      </p:pic>
      <p:sp>
        <p:nvSpPr>
          <p:cNvPr id="12" name="Textfeld 11"/>
          <p:cNvSpPr txBox="1"/>
          <p:nvPr/>
        </p:nvSpPr>
        <p:spPr>
          <a:xfrm>
            <a:off x="251520" y="4743023"/>
            <a:ext cx="26642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Pfarrkonvent 14.1.2019</a:t>
            </a:r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244293"/>
            <a:ext cx="2861382" cy="1903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934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646"/>
    </mc:Choice>
    <mc:Fallback xmlns="">
      <p:transition spd="slow" advTm="7646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Gerader Verbinder 4"/>
          <p:cNvCxnSpPr/>
          <p:nvPr/>
        </p:nvCxnSpPr>
        <p:spPr>
          <a:xfrm>
            <a:off x="0" y="1412241"/>
            <a:ext cx="7740352" cy="0"/>
          </a:xfrm>
          <a:prstGeom prst="line">
            <a:avLst/>
          </a:prstGeom>
          <a:ln w="12700">
            <a:solidFill>
              <a:srgbClr val="E6007E">
                <a:alpha val="89000"/>
              </a:srgb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feld 14"/>
          <p:cNvSpPr txBox="1"/>
          <p:nvPr/>
        </p:nvSpPr>
        <p:spPr>
          <a:xfrm>
            <a:off x="1331640" y="2143765"/>
            <a:ext cx="576064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sz="2800" dirty="0"/>
          </a:p>
          <a:p>
            <a:endParaRPr lang="de-DE" sz="2800" dirty="0"/>
          </a:p>
          <a:p>
            <a:r>
              <a:rPr lang="de-DE" sz="2800" dirty="0"/>
              <a:t>Vielen Dank für Ihre Aufmerksamkeit!</a:t>
            </a:r>
          </a:p>
          <a:p>
            <a:endParaRPr lang="de-DE" sz="2800" dirty="0"/>
          </a:p>
          <a:p>
            <a:endParaRPr lang="de-DE" dirty="0"/>
          </a:p>
          <a:p>
            <a:r>
              <a:rPr lang="de-DE" dirty="0"/>
              <a:t> </a:t>
            </a: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159734"/>
            <a:ext cx="1849899" cy="133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186113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atholisch-in-duisdorf-neu.potx" id="{1809C3F0-7823-4553-A8E7-CDE6CB956766}" vid="{5038F33C-70F5-4469-AA27-C539F344C65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PPP-katholisch-in-duisdorf</Template>
  <TotalTime>0</TotalTime>
  <Words>135</Words>
  <Application>Microsoft Office PowerPoint</Application>
  <PresentationFormat>Bildschirmpräsentation (16:9)</PresentationFormat>
  <Paragraphs>26</Paragraphs>
  <Slides>5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5</vt:i4>
      </vt:variant>
    </vt:vector>
  </HeadingPairs>
  <TitlesOfParts>
    <vt:vector size="8" baseType="lpstr">
      <vt:lpstr>Arial</vt:lpstr>
      <vt:lpstr>Calibri</vt:lpstr>
      <vt:lpstr>Larissa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BLL-BVE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St.Rochus</dc:creator>
  <cp:lastModifiedBy>St.Rochus</cp:lastModifiedBy>
  <cp:revision>1</cp:revision>
  <cp:lastPrinted>2019-01-05T17:53:58Z</cp:lastPrinted>
  <dcterms:created xsi:type="dcterms:W3CDTF">2021-11-29T08:54:24Z</dcterms:created>
  <dcterms:modified xsi:type="dcterms:W3CDTF">2021-11-29T08:55:11Z</dcterms:modified>
</cp:coreProperties>
</file>